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77" r:id="rId8"/>
    <p:sldId id="261" r:id="rId9"/>
    <p:sldId id="262" r:id="rId10"/>
    <p:sldId id="263" r:id="rId11"/>
    <p:sldId id="264" r:id="rId12"/>
    <p:sldId id="265" r:id="rId13"/>
    <p:sldId id="266" r:id="rId14"/>
    <p:sldId id="276" r:id="rId15"/>
    <p:sldId id="267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71" autoAdjust="0"/>
    <p:restoredTop sz="94660"/>
  </p:normalViewPr>
  <p:slideViewPr>
    <p:cSldViewPr snapToGrid="0">
      <p:cViewPr>
        <p:scale>
          <a:sx n="75" d="100"/>
          <a:sy n="75" d="100"/>
        </p:scale>
        <p:origin x="4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599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6070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171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3043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8700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2144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55520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9845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5442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8902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2074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2245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9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487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13182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1121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140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2C61753-1B08-4B5C-970E-F4A38E9138A1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BDA619C-84F4-4C00-B01A-F31D3858B0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2618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15451" y="1023867"/>
            <a:ext cx="4449170" cy="3349641"/>
          </a:xfrm>
        </p:spPr>
        <p:txBody>
          <a:bodyPr>
            <a:normAutofit/>
          </a:bodyPr>
          <a:lstStyle/>
          <a:p>
            <a:endParaRPr lang="en-IN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Help </a:t>
            </a:r>
            <a:r>
              <a:rPr lang="en-US" sz="3200" dirty="0"/>
              <a:t>travelers find their perfect choice with the least possible efforts</a:t>
            </a:r>
            <a:endParaRPr lang="en-IN" sz="32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087" y="1637732"/>
            <a:ext cx="6851176" cy="1897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36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361" b="5183"/>
          <a:stretch/>
        </p:blipFill>
        <p:spPr>
          <a:xfrm>
            <a:off x="1295402" y="1173707"/>
            <a:ext cx="9601196" cy="461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68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361" b="5688"/>
          <a:stretch/>
        </p:blipFill>
        <p:spPr>
          <a:xfrm>
            <a:off x="1295402" y="1214651"/>
            <a:ext cx="9601196" cy="458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59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2072" y="694917"/>
            <a:ext cx="9504526" cy="534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0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315" b="5214"/>
          <a:stretch/>
        </p:blipFill>
        <p:spPr>
          <a:xfrm>
            <a:off x="1324630" y="1228299"/>
            <a:ext cx="9542739" cy="458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7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919" t="19002" r="13753" b="6575"/>
          <a:stretch/>
        </p:blipFill>
        <p:spPr>
          <a:xfrm>
            <a:off x="1216924" y="763769"/>
            <a:ext cx="9758149" cy="542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63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9376" b="5128"/>
          <a:stretch/>
        </p:blipFill>
        <p:spPr>
          <a:xfrm>
            <a:off x="1340288" y="1228300"/>
            <a:ext cx="951142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123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361" b="5688"/>
          <a:stretch/>
        </p:blipFill>
        <p:spPr>
          <a:xfrm>
            <a:off x="1295403" y="1132765"/>
            <a:ext cx="9601196" cy="458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44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61" t="9503" r="261" b="5427"/>
          <a:stretch/>
        </p:blipFill>
        <p:spPr>
          <a:xfrm>
            <a:off x="1270002" y="1244033"/>
            <a:ext cx="9746183" cy="466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7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561" b="5977"/>
          <a:stretch/>
        </p:blipFill>
        <p:spPr>
          <a:xfrm>
            <a:off x="1295402" y="1143000"/>
            <a:ext cx="9601196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442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1595" y="764275"/>
            <a:ext cx="9428810" cy="530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737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Designed By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 smtClean="0"/>
              <a:t>Tushar</a:t>
            </a:r>
            <a:r>
              <a:rPr lang="en-IN" dirty="0" smtClean="0"/>
              <a:t> </a:t>
            </a:r>
            <a:r>
              <a:rPr lang="en-IN" dirty="0" err="1"/>
              <a:t>S</a:t>
            </a:r>
            <a:r>
              <a:rPr lang="en-IN" dirty="0" err="1" smtClean="0"/>
              <a:t>ohal</a:t>
            </a:r>
            <a:endParaRPr lang="en-IN" dirty="0" smtClean="0"/>
          </a:p>
          <a:p>
            <a:r>
              <a:rPr lang="en-IN" dirty="0" err="1" smtClean="0"/>
              <a:t>Shivam</a:t>
            </a:r>
            <a:r>
              <a:rPr lang="en-IN" dirty="0" smtClean="0"/>
              <a:t> </a:t>
            </a:r>
            <a:r>
              <a:rPr lang="en-IN" dirty="0" err="1" smtClean="0"/>
              <a:t>Thakran</a:t>
            </a:r>
            <a:endParaRPr lang="en-IN" dirty="0" smtClean="0"/>
          </a:p>
          <a:p>
            <a:r>
              <a:rPr lang="en-IN" dirty="0" err="1" smtClean="0"/>
              <a:t>Deepanshu</a:t>
            </a:r>
            <a:r>
              <a:rPr lang="en-IN" dirty="0" smtClean="0"/>
              <a:t> </a:t>
            </a:r>
            <a:r>
              <a:rPr lang="en-IN" dirty="0" err="1" smtClean="0"/>
              <a:t>Tomar</a:t>
            </a:r>
            <a:r>
              <a:rPr lang="en-IN" dirty="0" smtClean="0"/>
              <a:t> </a:t>
            </a:r>
          </a:p>
          <a:p>
            <a:r>
              <a:rPr lang="en-IN" dirty="0" err="1" smtClean="0"/>
              <a:t>Sushant</a:t>
            </a:r>
            <a:r>
              <a:rPr lang="en-IN" dirty="0" smtClean="0"/>
              <a:t> Kumar </a:t>
            </a:r>
            <a:r>
              <a:rPr lang="en-IN" dirty="0" err="1" smtClean="0"/>
              <a:t>Jha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0" y="3391147"/>
            <a:ext cx="4424362" cy="314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47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4459" y="729972"/>
            <a:ext cx="9443082" cy="530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446" b="4928"/>
          <a:stretch/>
        </p:blipFill>
        <p:spPr>
          <a:xfrm>
            <a:off x="1307869" y="1206500"/>
            <a:ext cx="9576262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60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 descr="Ingersoll Chamber of Commerce | 29th Annual Awards of Excellence Thank  Yous! - Ingersoll Chamber of Commer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000" y="0"/>
            <a:ext cx="12420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224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SUMMARY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Ghumakad</a:t>
            </a:r>
            <a:r>
              <a:rPr lang="en-US" dirty="0"/>
              <a:t> is an Indian online travel company </a:t>
            </a:r>
            <a:r>
              <a:rPr lang="en-US" dirty="0" smtClean="0"/>
              <a:t>, it </a:t>
            </a:r>
            <a:r>
              <a:rPr lang="en-US" dirty="0"/>
              <a:t>provides online travel services including domestic and international holiday packages, hotel reservations, car and bike rentals. It is a B2C business model that is business to customer directly without any middlemen. We offer discounts packages.. and pickup drop facility also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135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  <a:r>
              <a:rPr lang="en-US" b="1" dirty="0"/>
              <a:t> </a:t>
            </a:r>
            <a:r>
              <a:rPr lang="en-US" dirty="0"/>
              <a:t>OF </a:t>
            </a:r>
            <a:r>
              <a:rPr lang="en-US" dirty="0" smtClean="0"/>
              <a:t>THE WEBSITE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Travel </a:t>
            </a:r>
            <a:r>
              <a:rPr lang="en-US" dirty="0"/>
              <a:t>and tourism guides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Digital </a:t>
            </a:r>
            <a:r>
              <a:rPr lang="en-US" dirty="0"/>
              <a:t>version of a traditional guide book, aiming to </a:t>
            </a:r>
            <a:r>
              <a:rPr lang="en-US" b="1" dirty="0"/>
              <a:t>provide advice on which destinations, attractions, accommodations, and so on</a:t>
            </a:r>
            <a:r>
              <a:rPr lang="en-US" dirty="0"/>
              <a:t>, are worth a visit and providing information on how to access them</a:t>
            </a:r>
            <a:r>
              <a:rPr lang="en-US" dirty="0" smtClean="0"/>
              <a:t>.</a:t>
            </a:r>
          </a:p>
          <a:p>
            <a:r>
              <a:rPr lang="en-US" dirty="0"/>
              <a:t>H</a:t>
            </a:r>
            <a:r>
              <a:rPr lang="en-US" dirty="0" smtClean="0"/>
              <a:t>elp </a:t>
            </a:r>
            <a:r>
              <a:rPr lang="en-US" dirty="0"/>
              <a:t>travelers find their perfect choice with the least possible </a:t>
            </a:r>
            <a:r>
              <a:rPr lang="en-US" dirty="0" smtClean="0"/>
              <a:t>efforts.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185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/>
            </a:r>
            <a:br>
              <a:rPr lang="en-US" b="1" dirty="0"/>
            </a:br>
            <a:r>
              <a:rPr lang="en-US" dirty="0"/>
              <a:t>SOFTWARE REQUIREMENT</a:t>
            </a:r>
            <a:r>
              <a:rPr lang="en-US" b="1" u="sng" dirty="0"/>
              <a:t/>
            </a:r>
            <a:br>
              <a:rPr lang="en-US" b="1" u="sng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654300"/>
            <a:ext cx="9601196" cy="3221568"/>
          </a:xfrm>
        </p:spPr>
        <p:txBody>
          <a:bodyPr>
            <a:normAutofit/>
          </a:bodyPr>
          <a:lstStyle/>
          <a:p>
            <a:r>
              <a:rPr lang="en-IN" dirty="0" smtClean="0"/>
              <a:t>HTML : </a:t>
            </a:r>
            <a:r>
              <a:rPr lang="en-US" dirty="0"/>
              <a:t>HTML stands for Hyper Text Markup </a:t>
            </a:r>
            <a:r>
              <a:rPr lang="en-US" dirty="0" smtClean="0"/>
              <a:t>Language. It </a:t>
            </a:r>
            <a:r>
              <a:rPr lang="en-US" dirty="0"/>
              <a:t>is the standard markup language for creating Web </a:t>
            </a:r>
            <a:r>
              <a:rPr lang="en-US" dirty="0" smtClean="0"/>
              <a:t>pages . It </a:t>
            </a:r>
            <a:r>
              <a:rPr lang="en-US" dirty="0"/>
              <a:t>describes the structure of a Web </a:t>
            </a:r>
            <a:r>
              <a:rPr lang="en-US" dirty="0" smtClean="0"/>
              <a:t>page . It consists </a:t>
            </a:r>
            <a:r>
              <a:rPr lang="en-US" dirty="0"/>
              <a:t>of a series of </a:t>
            </a:r>
            <a:r>
              <a:rPr lang="en-US" dirty="0" smtClean="0"/>
              <a:t>elements. HTML </a:t>
            </a:r>
            <a:r>
              <a:rPr lang="en-US" dirty="0"/>
              <a:t>elements tell the browser how to display the </a:t>
            </a:r>
            <a:r>
              <a:rPr lang="en-US" dirty="0" smtClean="0"/>
              <a:t>content . HTML </a:t>
            </a:r>
            <a:r>
              <a:rPr lang="en-US" dirty="0"/>
              <a:t>elements label pieces of content such as "this is a heading", "this is a paragraph", "this is a link", etc</a:t>
            </a:r>
            <a:r>
              <a:rPr lang="en-US" dirty="0" smtClean="0"/>
              <a:t>.</a:t>
            </a:r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832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666556"/>
            <a:ext cx="9601196" cy="3480244"/>
          </a:xfrm>
        </p:spPr>
        <p:txBody>
          <a:bodyPr>
            <a:normAutofit/>
          </a:bodyPr>
          <a:lstStyle/>
          <a:p>
            <a:r>
              <a:rPr lang="en-IN" dirty="0" smtClean="0"/>
              <a:t>CSS </a:t>
            </a:r>
            <a:r>
              <a:rPr lang="en-IN" dirty="0"/>
              <a:t>: </a:t>
            </a:r>
            <a:r>
              <a:rPr lang="en-US" dirty="0"/>
              <a:t>CSS stands for Cascading Style Sheets. It describes how HTML elements are to be displayed on screen, paper, or in other media. It saves a lot of work. It can control the layout of multiple web pages all at once . External style sheets are stored in CSS files</a:t>
            </a:r>
            <a:r>
              <a:rPr lang="en-US" dirty="0" smtClean="0"/>
              <a:t>.</a:t>
            </a:r>
            <a:endParaRPr lang="en-IN" dirty="0" smtClean="0"/>
          </a:p>
          <a:p>
            <a:r>
              <a:rPr lang="en-IN" dirty="0" smtClean="0"/>
              <a:t>Bootstrap:  </a:t>
            </a:r>
            <a:r>
              <a:rPr lang="en-US" dirty="0" smtClean="0"/>
              <a:t>Bootstrap </a:t>
            </a:r>
            <a:r>
              <a:rPr lang="en-US" dirty="0"/>
              <a:t>is an HTML, CSS &amp; JS Library that focuses on </a:t>
            </a:r>
            <a:r>
              <a:rPr lang="en-US" b="1" dirty="0"/>
              <a:t>simplifying the development of informative web pages</a:t>
            </a:r>
            <a:r>
              <a:rPr lang="en-US" dirty="0"/>
              <a:t> (as opposed to web apps). The primary purpose of adding it to a web project is to apply Bootstrap's choices of color, size, font and layout to that project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AutoShape 2" descr="HTML, CSS &amp;amp; JS Training Institutes in Vijayawada | HTML, CSS &amp;amp; JS, courses  in Vijayawada | Charan Technologie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970363" y="4220939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0" name="AutoShape 4" descr="HTML, CSS &amp;amp; JS Training Institutes in Vijayawada | HTML, CSS &amp;amp; JS, courses  in Vijayawada | Charan Technologies"/>
          <p:cNvSpPr>
            <a:spLocks noChangeAspect="1" noChangeArrowheads="1"/>
          </p:cNvSpPr>
          <p:nvPr/>
        </p:nvSpPr>
        <p:spPr bwMode="auto">
          <a:xfrm>
            <a:off x="2982937" y="167194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790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: JavaScript is a text-based programming language used both on the client-side and server-side that </a:t>
            </a:r>
            <a:r>
              <a:rPr lang="en-US" b="1" dirty="0"/>
              <a:t>allows you to make web pages interactive</a:t>
            </a:r>
            <a:r>
              <a:rPr lang="en-US" dirty="0"/>
              <a:t>. Where HTML and CSS are languages that give structure and style to web pages, JavaScript gives web pages interactive elements that engage a user.</a:t>
            </a:r>
            <a:endParaRPr lang="en-US" dirty="0"/>
          </a:p>
        </p:txBody>
      </p:sp>
      <p:pic>
        <p:nvPicPr>
          <p:cNvPr id="5122" name="Picture 2" descr="Design websites with html,css,javascript,bootstrap by Ibrahimovic10 | Fiver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0" b="16756"/>
          <a:stretch/>
        </p:blipFill>
        <p:spPr bwMode="auto">
          <a:xfrm>
            <a:off x="3898900" y="4285174"/>
            <a:ext cx="4245842" cy="172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424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 </a:t>
            </a:r>
            <a:r>
              <a:rPr lang="en-US" dirty="0" smtClean="0"/>
              <a:t>IDEA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Ghumakad</a:t>
            </a:r>
            <a:r>
              <a:rPr lang="en-US" dirty="0"/>
              <a:t> is an Indian online travel company </a:t>
            </a:r>
            <a:endParaRPr lang="en-US" dirty="0" smtClean="0"/>
          </a:p>
          <a:p>
            <a:r>
              <a:rPr lang="en-US" dirty="0" err="1"/>
              <a:t>Ghumakad</a:t>
            </a:r>
            <a:r>
              <a:rPr lang="en-US" dirty="0" smtClean="0"/>
              <a:t> </a:t>
            </a:r>
            <a:r>
              <a:rPr lang="en-US" dirty="0"/>
              <a:t>provides online travel services including domestic and international holiday packages, hotel reservations, car and bike rentals. </a:t>
            </a:r>
            <a:endParaRPr lang="en-US" dirty="0" smtClean="0"/>
          </a:p>
          <a:p>
            <a:r>
              <a:rPr lang="en-US" dirty="0" err="1"/>
              <a:t>Ghumakad</a:t>
            </a:r>
            <a:r>
              <a:rPr lang="en-US" dirty="0" smtClean="0"/>
              <a:t> </a:t>
            </a:r>
            <a:r>
              <a:rPr lang="en-US" dirty="0"/>
              <a:t>is a B2C business model that is business to customer directly without any </a:t>
            </a:r>
            <a:r>
              <a:rPr lang="en-US" dirty="0" smtClean="0"/>
              <a:t>middlemen</a:t>
            </a:r>
            <a:r>
              <a:rPr lang="en-US" dirty="0"/>
              <a:t> </a:t>
            </a:r>
            <a:r>
              <a:rPr lang="en-US" dirty="0" smtClean="0"/>
              <a:t>and offer’s </a:t>
            </a:r>
            <a:r>
              <a:rPr lang="en-US" dirty="0"/>
              <a:t>discounts packages.. and pickup drop facility .</a:t>
            </a:r>
            <a:endParaRPr lang="en-IN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163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383" b="5361"/>
          <a:stretch/>
        </p:blipFill>
        <p:spPr>
          <a:xfrm>
            <a:off x="1295402" y="1132764"/>
            <a:ext cx="9601196" cy="45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7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114</TotalTime>
  <Words>315</Words>
  <Application>Microsoft Office PowerPoint</Application>
  <PresentationFormat>Widescreen</PresentationFormat>
  <Paragraphs>22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Garamond</vt:lpstr>
      <vt:lpstr>Organic</vt:lpstr>
      <vt:lpstr>PowerPoint Presentation</vt:lpstr>
      <vt:lpstr>Designed By </vt:lpstr>
      <vt:lpstr>SUMMARY</vt:lpstr>
      <vt:lpstr>OBJECTIVE OF THE WEBSITE</vt:lpstr>
      <vt:lpstr> SOFTWARE REQUIREMENT </vt:lpstr>
      <vt:lpstr>PowerPoint Presentation</vt:lpstr>
      <vt:lpstr>PowerPoint Presentation</vt:lpstr>
      <vt:lpstr>PROJECT  IDEA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11</cp:revision>
  <dcterms:created xsi:type="dcterms:W3CDTF">2021-11-21T18:38:55Z</dcterms:created>
  <dcterms:modified xsi:type="dcterms:W3CDTF">2021-11-21T20:33:33Z</dcterms:modified>
</cp:coreProperties>
</file>

<file path=docProps/thumbnail.jpeg>
</file>